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 autoAdjust="0"/>
  </p:normalViewPr>
  <p:slideViewPr>
    <p:cSldViewPr snapToGrid="0">
      <p:cViewPr varScale="1">
        <p:scale>
          <a:sx n="99" d="100"/>
          <a:sy n="99" d="100"/>
        </p:scale>
        <p:origin x="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ario Salinas" userId="4d3c44c077167346" providerId="LiveId" clId="{5285F6CF-3D7C-4889-A17A-0EE585A35422}"/>
    <pc:docChg chg="modSld">
      <pc:chgData name="Hilario Salinas" userId="4d3c44c077167346" providerId="LiveId" clId="{5285F6CF-3D7C-4889-A17A-0EE585A35422}" dt="2026-02-18T21:19:30.694" v="0" actId="1076"/>
      <pc:docMkLst>
        <pc:docMk/>
      </pc:docMkLst>
      <pc:sldChg chg="modSp mod">
        <pc:chgData name="Hilario Salinas" userId="4d3c44c077167346" providerId="LiveId" clId="{5285F6CF-3D7C-4889-A17A-0EE585A35422}" dt="2026-02-18T21:19:30.694" v="0" actId="1076"/>
        <pc:sldMkLst>
          <pc:docMk/>
          <pc:sldMk cId="1082443528" sldId="256"/>
        </pc:sldMkLst>
        <pc:spChg chg="mod">
          <ac:chgData name="Hilario Salinas" userId="4d3c44c077167346" providerId="LiveId" clId="{5285F6CF-3D7C-4889-A17A-0EE585A35422}" dt="2026-02-18T21:19:30.694" v="0" actId="1076"/>
          <ac:spMkLst>
            <pc:docMk/>
            <pc:sldMk cId="1082443528" sldId="256"/>
            <ac:spMk id="5" creationId="{8FC4CE5B-A404-C468-EF90-0723A5AD22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E7DA-FF54-4F7B-97D4-331060376054}" type="datetimeFigureOut">
              <a:rPr lang="es-MX" smtClean="0"/>
              <a:t>18/02/2026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5327-4991-495E-8FF5-0CE4FAFB55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929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5327-4991-495E-8FF5-0CE4FAFB5558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140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4FD8A1EF-1D95-8D0D-DE43-18112570F568}"/>
              </a:ext>
            </a:extLst>
          </p:cNvPr>
          <p:cNvSpPr/>
          <p:nvPr userDrawn="1"/>
        </p:nvSpPr>
        <p:spPr>
          <a:xfrm>
            <a:off x="0" y="-36015"/>
            <a:ext cx="12192000" cy="6807741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6FF0025-0FD0-8D4E-1CCE-0EF2D7865F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4" y="134542"/>
            <a:ext cx="1538883" cy="5173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3CF8786-740E-F9D8-0234-6CFDEB0593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 r="6111" b="13756"/>
          <a:stretch>
            <a:fillRect/>
          </a:stretch>
        </p:blipFill>
        <p:spPr>
          <a:xfrm>
            <a:off x="2343235" y="50259"/>
            <a:ext cx="723415" cy="7015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7BAFB67-9736-9895-EE7E-07FA106F9E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0" t="7954" r="12642" b="14773"/>
          <a:stretch>
            <a:fillRect/>
          </a:stretch>
        </p:blipFill>
        <p:spPr>
          <a:xfrm>
            <a:off x="1574580" y="-40894"/>
            <a:ext cx="789369" cy="828563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A9803250-0A29-4390-0669-E0B791F1940B}"/>
              </a:ext>
            </a:extLst>
          </p:cNvPr>
          <p:cNvGrpSpPr/>
          <p:nvPr userDrawn="1"/>
        </p:nvGrpSpPr>
        <p:grpSpPr>
          <a:xfrm>
            <a:off x="9325105" y="64782"/>
            <a:ext cx="5709292" cy="766895"/>
            <a:chOff x="9300196" y="180886"/>
            <a:chExt cx="5709292" cy="766895"/>
          </a:xfrm>
        </p:grpSpPr>
        <p:sp>
          <p:nvSpPr>
            <p:cNvPr id="13" name="Freeform 117">
              <a:extLst>
                <a:ext uri="{FF2B5EF4-FFF2-40B4-BE49-F238E27FC236}">
                  <a16:creationId xmlns:a16="http://schemas.microsoft.com/office/drawing/2014/main" id="{3BE02428-C84A-2027-F39B-AF70656FD522}"/>
                </a:ext>
              </a:extLst>
            </p:cNvPr>
            <p:cNvSpPr/>
            <p:nvPr userDrawn="1"/>
          </p:nvSpPr>
          <p:spPr>
            <a:xfrm>
              <a:off x="11396980" y="180886"/>
              <a:ext cx="833120" cy="701542"/>
            </a:xfrm>
            <a:custGeom>
              <a:avLst/>
              <a:gdLst/>
              <a:ahLst/>
              <a:cxnLst/>
              <a:rect l="l" t="t" r="r" b="b"/>
              <a:pathLst>
                <a:path w="2860877" h="2126669">
                  <a:moveTo>
                    <a:pt x="0" y="0"/>
                  </a:moveTo>
                  <a:lnTo>
                    <a:pt x="2860876" y="0"/>
                  </a:lnTo>
                  <a:lnTo>
                    <a:pt x="2860876" y="2126669"/>
                  </a:lnTo>
                  <a:lnTo>
                    <a:pt x="0" y="2126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9764" t="-61702" r="-32294" b="-78724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TextBox 118">
              <a:extLst>
                <a:ext uri="{FF2B5EF4-FFF2-40B4-BE49-F238E27FC236}">
                  <a16:creationId xmlns:a16="http://schemas.microsoft.com/office/drawing/2014/main" id="{468F8C41-1D6E-75D2-C55D-CEEF3DEF097B}"/>
                </a:ext>
              </a:extLst>
            </p:cNvPr>
            <p:cNvSpPr txBox="1"/>
            <p:nvPr userDrawn="1"/>
          </p:nvSpPr>
          <p:spPr>
            <a:xfrm>
              <a:off x="9561327" y="209117"/>
              <a:ext cx="5448161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sz="1600" b="1" spc="-97" dirty="0">
                  <a:gradFill>
                    <a:gsLst>
                      <a:gs pos="0">
                        <a:srgbClr val="001F65">
                          <a:alpha val="100000"/>
                        </a:srgbClr>
                      </a:gs>
                      <a:gs pos="100000">
                        <a:srgbClr val="6895FD">
                          <a:alpha val="100000"/>
                        </a:srgbClr>
                      </a:gs>
                    </a:gsLst>
                    <a:lin ang="5400000"/>
                  </a:gradFill>
                  <a:latin typeface="ITC Souvenir Bold"/>
                  <a:ea typeface="ITC Souvenir Bold"/>
                  <a:cs typeface="ITC Souvenir Bold"/>
                  <a:sym typeface="ITC Souvenir Bold"/>
                </a:rPr>
                <a:t>Coloquio de Invierno </a:t>
              </a:r>
            </a:p>
            <a:p>
              <a:pPr algn="just">
                <a:lnSpc>
                  <a:spcPct val="100000"/>
                </a:lnSpc>
              </a:pPr>
              <a:r>
                <a:rPr lang="en-US" sz="1600" b="1" spc="-97" dirty="0">
                  <a:gradFill>
                    <a:gsLst>
                      <a:gs pos="0">
                        <a:srgbClr val="001F65">
                          <a:alpha val="100000"/>
                        </a:srgbClr>
                      </a:gs>
                      <a:gs pos="100000">
                        <a:srgbClr val="6895FD">
                          <a:alpha val="100000"/>
                        </a:srgbClr>
                      </a:gs>
                    </a:gsLst>
                    <a:lin ang="5400000"/>
                  </a:gradFill>
                  <a:latin typeface="ITC Souvenir Bold"/>
                  <a:ea typeface="ITC Souvenir Bold"/>
                  <a:cs typeface="ITC Souvenir Bold"/>
                  <a:sym typeface="ITC Souvenir Bold"/>
                </a:rPr>
                <a:t>en Innovación y   </a:t>
              </a:r>
            </a:p>
            <a:p>
              <a:pPr algn="just">
                <a:lnSpc>
                  <a:spcPct val="100000"/>
                </a:lnSpc>
              </a:pPr>
              <a:r>
                <a:rPr lang="en-US" sz="1600" b="1" spc="-97" dirty="0">
                  <a:gradFill>
                    <a:gsLst>
                      <a:gs pos="0">
                        <a:srgbClr val="001F65">
                          <a:alpha val="100000"/>
                        </a:srgbClr>
                      </a:gs>
                      <a:gs pos="100000">
                        <a:srgbClr val="6895FD">
                          <a:alpha val="100000"/>
                        </a:srgbClr>
                      </a:gs>
                    </a:gsLst>
                    <a:lin ang="5400000"/>
                  </a:gradFill>
                  <a:latin typeface="ITC Souvenir Bold"/>
                  <a:ea typeface="ITC Souvenir Bold"/>
                  <a:cs typeface="ITC Souvenir Bold"/>
                  <a:sym typeface="ITC Souvenir Bold"/>
                </a:rPr>
                <a:t>Cultura Digital     </a:t>
              </a:r>
            </a:p>
          </p:txBody>
        </p:sp>
        <p:sp>
          <p:nvSpPr>
            <p:cNvPr id="15" name="TextBox 119">
              <a:extLst>
                <a:ext uri="{FF2B5EF4-FFF2-40B4-BE49-F238E27FC236}">
                  <a16:creationId xmlns:a16="http://schemas.microsoft.com/office/drawing/2014/main" id="{F6C0B7E4-0047-8124-AAFE-C2FEE79DC108}"/>
                </a:ext>
              </a:extLst>
            </p:cNvPr>
            <p:cNvSpPr txBox="1"/>
            <p:nvPr userDrawn="1"/>
          </p:nvSpPr>
          <p:spPr>
            <a:xfrm>
              <a:off x="9300196" y="415666"/>
              <a:ext cx="3623140" cy="510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16"/>
                </a:lnSpc>
              </a:pPr>
              <a:r>
                <a:rPr lang="en-US" sz="2000" b="1" spc="225" dirty="0">
                  <a:gradFill>
                    <a:gsLst>
                      <a:gs pos="0">
                        <a:srgbClr val="001F65">
                          <a:alpha val="100000"/>
                        </a:srgbClr>
                      </a:gs>
                      <a:gs pos="100000">
                        <a:srgbClr val="6895FD">
                          <a:alpha val="100000"/>
                        </a:srgbClr>
                      </a:gs>
                    </a:gsLst>
                    <a:lin ang="5400000"/>
                  </a:gradFill>
                  <a:latin typeface="ITC Souvenir Bold"/>
                  <a:ea typeface="ITC Souvenir Bold"/>
                  <a:cs typeface="ITC Souvenir Bold"/>
                  <a:sym typeface="ITC Souvenir Bold"/>
                </a:rPr>
                <a:t>2026</a:t>
              </a:r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7346365B-84EF-D06E-2415-DEAA19C3B97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r="1706" b="14788"/>
          <a:stretch>
            <a:fillRect/>
          </a:stretch>
        </p:blipFill>
        <p:spPr>
          <a:xfrm>
            <a:off x="0" y="6521671"/>
            <a:ext cx="12191999" cy="3369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4D50A9-3DDE-F424-D669-B4C467D3C6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t="12270" r="6059" b="13200"/>
          <a:stretch/>
        </p:blipFill>
        <p:spPr bwMode="auto">
          <a:xfrm>
            <a:off x="3091825" y="489759"/>
            <a:ext cx="5996101" cy="587848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Marcador de fecha 3">
            <a:extLst>
              <a:ext uri="{FF2B5EF4-FFF2-40B4-BE49-F238E27FC236}">
                <a16:creationId xmlns:a16="http://schemas.microsoft.com/office/drawing/2014/main" id="{9E95266A-42AB-EE87-13CC-9CC26E2FC11F}"/>
              </a:ext>
            </a:extLst>
          </p:cNvPr>
          <p:cNvSpPr txBox="1">
            <a:spLocks/>
          </p:cNvSpPr>
          <p:nvPr userDrawn="1"/>
        </p:nvSpPr>
        <p:spPr>
          <a:xfrm>
            <a:off x="0" y="65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96DD58-08AB-49B3-A25B-165865640FA9}" type="datetimeFigureOut">
              <a:rPr lang="es-MX" smtClean="0"/>
              <a:pPr/>
              <a:t>18/02/2026</a:t>
            </a:fld>
            <a:endParaRPr lang="es-MX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C43FA16-1165-8E4D-3062-59FF71BAF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3829" y="-200437"/>
            <a:ext cx="6388811" cy="1325563"/>
          </a:xfrm>
        </p:spPr>
        <p:txBody>
          <a:bodyPr>
            <a:normAutofit/>
          </a:bodyPr>
          <a:lstStyle>
            <a:lvl1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MX" dirty="0"/>
              <a:t>Doctorado en Innovación y Cultura Digital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97D5F9A-2046-89F9-32B2-A4E5E517EA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0" t="7954" r="12642" b="14773"/>
          <a:stretch>
            <a:fillRect/>
          </a:stretch>
        </p:blipFill>
        <p:spPr>
          <a:xfrm>
            <a:off x="0" y="4577234"/>
            <a:ext cx="1864426" cy="195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9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00F2A91-E303-AB18-7EDC-EFF5506EE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03" y="245971"/>
            <a:ext cx="1538883" cy="5173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9C73497-74BF-A9B2-985C-F18C4B524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 r="6111" b="13756"/>
          <a:stretch>
            <a:fillRect/>
          </a:stretch>
        </p:blipFill>
        <p:spPr>
          <a:xfrm>
            <a:off x="2618555" y="61729"/>
            <a:ext cx="723415" cy="7015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9052027-0318-F75D-B7A2-1263459348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0" t="7954" r="12642" b="14773"/>
          <a:stretch>
            <a:fillRect/>
          </a:stretch>
        </p:blipFill>
        <p:spPr>
          <a:xfrm>
            <a:off x="1895140" y="32833"/>
            <a:ext cx="723415" cy="75933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61CC7B0-26EB-D13E-B912-A759774979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r="1712"/>
          <a:stretch>
            <a:fillRect/>
          </a:stretch>
        </p:blipFill>
        <p:spPr>
          <a:xfrm>
            <a:off x="0" y="6534343"/>
            <a:ext cx="12192000" cy="355606"/>
          </a:xfrm>
          <a:prstGeom prst="rect">
            <a:avLst/>
          </a:prstGeom>
        </p:spPr>
      </p:pic>
      <p:sp>
        <p:nvSpPr>
          <p:cNvPr id="14" name="Marcador de fecha 3">
            <a:extLst>
              <a:ext uri="{FF2B5EF4-FFF2-40B4-BE49-F238E27FC236}">
                <a16:creationId xmlns:a16="http://schemas.microsoft.com/office/drawing/2014/main" id="{7D5C9E63-8EA0-257D-DAEF-80FFE86A29F2}"/>
              </a:ext>
            </a:extLst>
          </p:cNvPr>
          <p:cNvSpPr txBox="1">
            <a:spLocks/>
          </p:cNvSpPr>
          <p:nvPr userDrawn="1"/>
        </p:nvSpPr>
        <p:spPr>
          <a:xfrm>
            <a:off x="0" y="65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96DD58-08AB-49B3-A25B-165865640FA9}" type="datetimeFigureOut">
              <a:rPr lang="es-MX" smtClean="0"/>
              <a:pPr/>
              <a:t>18/02/2026</a:t>
            </a:fld>
            <a:endParaRPr lang="es-MX" dirty="0"/>
          </a:p>
        </p:txBody>
      </p:sp>
      <p:sp>
        <p:nvSpPr>
          <p:cNvPr id="15" name="Marcador de número de diapositiva 5">
            <a:extLst>
              <a:ext uri="{FF2B5EF4-FFF2-40B4-BE49-F238E27FC236}">
                <a16:creationId xmlns:a16="http://schemas.microsoft.com/office/drawing/2014/main" id="{DD2F1B51-2AEA-8A36-7BE6-5BBC9D560582}"/>
              </a:ext>
            </a:extLst>
          </p:cNvPr>
          <p:cNvSpPr txBox="1">
            <a:spLocks/>
          </p:cNvSpPr>
          <p:nvPr userDrawn="1"/>
        </p:nvSpPr>
        <p:spPr>
          <a:xfrm>
            <a:off x="9411642" y="65192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27BD18-EF9A-43CC-A7B1-3F77F6E72866}" type="slidenum">
              <a:rPr lang="es-MX" sz="1600" b="1" smtClean="0">
                <a:solidFill>
                  <a:schemeClr val="bg1"/>
                </a:solidFill>
              </a:rPr>
              <a:pPr/>
              <a:t>‹Nº›</a:t>
            </a:fld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DC800A4-CCBA-C886-EA8C-E10C9BB46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t="12270" r="6059" b="13200"/>
          <a:stretch/>
        </p:blipFill>
        <p:spPr bwMode="auto">
          <a:xfrm>
            <a:off x="2411043" y="-80485"/>
            <a:ext cx="6758587" cy="662601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2CC3FF8A-B184-C4EC-87D7-ED2223B7FB65}"/>
              </a:ext>
            </a:extLst>
          </p:cNvPr>
          <p:cNvGrpSpPr/>
          <p:nvPr userDrawn="1"/>
        </p:nvGrpSpPr>
        <p:grpSpPr>
          <a:xfrm>
            <a:off x="9300196" y="106310"/>
            <a:ext cx="5709292" cy="766896"/>
            <a:chOff x="9300196" y="180885"/>
            <a:chExt cx="5709292" cy="766896"/>
          </a:xfrm>
        </p:grpSpPr>
        <p:sp>
          <p:nvSpPr>
            <p:cNvPr id="3" name="Freeform 117">
              <a:extLst>
                <a:ext uri="{FF2B5EF4-FFF2-40B4-BE49-F238E27FC236}">
                  <a16:creationId xmlns:a16="http://schemas.microsoft.com/office/drawing/2014/main" id="{D13A77E4-E037-6EE7-3DF2-38D03DD60230}"/>
                </a:ext>
              </a:extLst>
            </p:cNvPr>
            <p:cNvSpPr/>
            <p:nvPr userDrawn="1"/>
          </p:nvSpPr>
          <p:spPr>
            <a:xfrm>
              <a:off x="11396980" y="180885"/>
              <a:ext cx="833120" cy="738663"/>
            </a:xfrm>
            <a:custGeom>
              <a:avLst/>
              <a:gdLst/>
              <a:ahLst/>
              <a:cxnLst/>
              <a:rect l="l" t="t" r="r" b="b"/>
              <a:pathLst>
                <a:path w="2860877" h="2126669">
                  <a:moveTo>
                    <a:pt x="0" y="0"/>
                  </a:moveTo>
                  <a:lnTo>
                    <a:pt x="2860876" y="0"/>
                  </a:lnTo>
                  <a:lnTo>
                    <a:pt x="2860876" y="2126669"/>
                  </a:lnTo>
                  <a:lnTo>
                    <a:pt x="0" y="2126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9764" t="-61702" r="-32294" b="-78724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118">
              <a:extLst>
                <a:ext uri="{FF2B5EF4-FFF2-40B4-BE49-F238E27FC236}">
                  <a16:creationId xmlns:a16="http://schemas.microsoft.com/office/drawing/2014/main" id="{2942D0D2-6F7F-E2CB-8D67-F385B67FC444}"/>
                </a:ext>
              </a:extLst>
            </p:cNvPr>
            <p:cNvSpPr txBox="1"/>
            <p:nvPr userDrawn="1"/>
          </p:nvSpPr>
          <p:spPr>
            <a:xfrm>
              <a:off x="9561327" y="209117"/>
              <a:ext cx="5448161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sz="1600" b="1" spc="-97" dirty="0">
                  <a:gradFill>
                    <a:gsLst>
                      <a:gs pos="0">
                        <a:srgbClr val="001F65">
                          <a:alpha val="100000"/>
                        </a:srgbClr>
                      </a:gs>
                      <a:gs pos="100000">
                        <a:srgbClr val="6895FD">
                          <a:alpha val="100000"/>
                        </a:srgbClr>
                      </a:gs>
                    </a:gsLst>
                    <a:lin ang="5400000"/>
                  </a:gradFill>
                  <a:latin typeface="ITC Souvenir Bold"/>
                  <a:ea typeface="ITC Souvenir Bold"/>
                  <a:cs typeface="ITC Souvenir Bold"/>
                  <a:sym typeface="ITC Souvenir Bold"/>
                </a:rPr>
                <a:t>Coloquio de Invierno </a:t>
              </a:r>
            </a:p>
            <a:p>
              <a:pPr algn="just">
                <a:lnSpc>
                  <a:spcPct val="100000"/>
                </a:lnSpc>
              </a:pPr>
              <a:r>
                <a:rPr lang="en-US" sz="1600" b="1" spc="-97" dirty="0">
                  <a:gradFill>
                    <a:gsLst>
                      <a:gs pos="0">
                        <a:srgbClr val="001F65">
                          <a:alpha val="100000"/>
                        </a:srgbClr>
                      </a:gs>
                      <a:gs pos="100000">
                        <a:srgbClr val="6895FD">
                          <a:alpha val="100000"/>
                        </a:srgbClr>
                      </a:gs>
                    </a:gsLst>
                    <a:lin ang="5400000"/>
                  </a:gradFill>
                  <a:latin typeface="ITC Souvenir Bold"/>
                  <a:ea typeface="ITC Souvenir Bold"/>
                  <a:cs typeface="ITC Souvenir Bold"/>
                  <a:sym typeface="ITC Souvenir Bold"/>
                </a:rPr>
                <a:t>en Innovación y   </a:t>
              </a:r>
            </a:p>
            <a:p>
              <a:pPr algn="just">
                <a:lnSpc>
                  <a:spcPct val="100000"/>
                </a:lnSpc>
              </a:pPr>
              <a:r>
                <a:rPr lang="en-US" sz="1600" b="1" spc="-97" dirty="0">
                  <a:gradFill>
                    <a:gsLst>
                      <a:gs pos="0">
                        <a:srgbClr val="001F65">
                          <a:alpha val="100000"/>
                        </a:srgbClr>
                      </a:gs>
                      <a:gs pos="100000">
                        <a:srgbClr val="6895FD">
                          <a:alpha val="100000"/>
                        </a:srgbClr>
                      </a:gs>
                    </a:gsLst>
                    <a:lin ang="5400000"/>
                  </a:gradFill>
                  <a:latin typeface="ITC Souvenir Bold"/>
                  <a:ea typeface="ITC Souvenir Bold"/>
                  <a:cs typeface="ITC Souvenir Bold"/>
                  <a:sym typeface="ITC Souvenir Bold"/>
                </a:rPr>
                <a:t>Cultura Digital     </a:t>
              </a:r>
            </a:p>
          </p:txBody>
        </p:sp>
        <p:sp>
          <p:nvSpPr>
            <p:cNvPr id="5" name="TextBox 119">
              <a:extLst>
                <a:ext uri="{FF2B5EF4-FFF2-40B4-BE49-F238E27FC236}">
                  <a16:creationId xmlns:a16="http://schemas.microsoft.com/office/drawing/2014/main" id="{62305121-C107-FD92-E9F2-E60F47DB3DE7}"/>
                </a:ext>
              </a:extLst>
            </p:cNvPr>
            <p:cNvSpPr txBox="1"/>
            <p:nvPr userDrawn="1"/>
          </p:nvSpPr>
          <p:spPr>
            <a:xfrm>
              <a:off x="9300196" y="415666"/>
              <a:ext cx="3623140" cy="510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16"/>
                </a:lnSpc>
              </a:pPr>
              <a:r>
                <a:rPr lang="en-US" sz="2000" b="1" spc="225" dirty="0">
                  <a:gradFill>
                    <a:gsLst>
                      <a:gs pos="0">
                        <a:srgbClr val="001F65">
                          <a:alpha val="100000"/>
                        </a:srgbClr>
                      </a:gs>
                      <a:gs pos="100000">
                        <a:srgbClr val="6895FD">
                          <a:alpha val="100000"/>
                        </a:srgbClr>
                      </a:gs>
                    </a:gsLst>
                    <a:lin ang="5400000"/>
                  </a:gradFill>
                  <a:latin typeface="ITC Souvenir Bold"/>
                  <a:ea typeface="ITC Souvenir Bold"/>
                  <a:cs typeface="ITC Souvenir Bold"/>
                  <a:sym typeface="ITC Souvenir Bold"/>
                </a:rPr>
                <a:t>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553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00F2A91-E303-AB18-7EDC-EFF5506EE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03" y="245971"/>
            <a:ext cx="1538883" cy="5173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9C73497-74BF-A9B2-985C-F18C4B524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 r="6111" b="13756"/>
          <a:stretch>
            <a:fillRect/>
          </a:stretch>
        </p:blipFill>
        <p:spPr>
          <a:xfrm>
            <a:off x="2618555" y="61729"/>
            <a:ext cx="723415" cy="7015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9052027-0318-F75D-B7A2-1263459348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0" t="7954" r="12642" b="14773"/>
          <a:stretch>
            <a:fillRect/>
          </a:stretch>
        </p:blipFill>
        <p:spPr>
          <a:xfrm>
            <a:off x="1888255" y="52443"/>
            <a:ext cx="710203" cy="74546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61CC7B0-26EB-D13E-B912-A759774979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r="1712"/>
          <a:stretch>
            <a:fillRect/>
          </a:stretch>
        </p:blipFill>
        <p:spPr>
          <a:xfrm>
            <a:off x="0" y="6534343"/>
            <a:ext cx="12192000" cy="355606"/>
          </a:xfrm>
          <a:prstGeom prst="rect">
            <a:avLst/>
          </a:prstGeom>
        </p:spPr>
      </p:pic>
      <p:sp>
        <p:nvSpPr>
          <p:cNvPr id="14" name="Marcador de fecha 3">
            <a:extLst>
              <a:ext uri="{FF2B5EF4-FFF2-40B4-BE49-F238E27FC236}">
                <a16:creationId xmlns:a16="http://schemas.microsoft.com/office/drawing/2014/main" id="{7D5C9E63-8EA0-257D-DAEF-80FFE86A29F2}"/>
              </a:ext>
            </a:extLst>
          </p:cNvPr>
          <p:cNvSpPr txBox="1">
            <a:spLocks/>
          </p:cNvSpPr>
          <p:nvPr userDrawn="1"/>
        </p:nvSpPr>
        <p:spPr>
          <a:xfrm>
            <a:off x="0" y="65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96DD58-08AB-49B3-A25B-165865640FA9}" type="datetimeFigureOut">
              <a:rPr lang="es-MX" smtClean="0"/>
              <a:pPr/>
              <a:t>18/02/2026</a:t>
            </a:fld>
            <a:endParaRPr lang="es-MX" dirty="0"/>
          </a:p>
        </p:txBody>
      </p:sp>
      <p:sp>
        <p:nvSpPr>
          <p:cNvPr id="15" name="Marcador de número de diapositiva 5">
            <a:extLst>
              <a:ext uri="{FF2B5EF4-FFF2-40B4-BE49-F238E27FC236}">
                <a16:creationId xmlns:a16="http://schemas.microsoft.com/office/drawing/2014/main" id="{DD2F1B51-2AEA-8A36-7BE6-5BBC9D560582}"/>
              </a:ext>
            </a:extLst>
          </p:cNvPr>
          <p:cNvSpPr txBox="1">
            <a:spLocks/>
          </p:cNvSpPr>
          <p:nvPr userDrawn="1"/>
        </p:nvSpPr>
        <p:spPr>
          <a:xfrm>
            <a:off x="9411642" y="65192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27BD18-EF9A-43CC-A7B1-3F77F6E72866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DC800A4-CCBA-C886-EA8C-E10C9BB46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t="12270" r="6059" b="13200"/>
          <a:stretch/>
        </p:blipFill>
        <p:spPr bwMode="auto">
          <a:xfrm>
            <a:off x="2411043" y="-80485"/>
            <a:ext cx="6758587" cy="662601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2CC3FF8A-B184-C4EC-87D7-ED2223B7FB65}"/>
              </a:ext>
            </a:extLst>
          </p:cNvPr>
          <p:cNvGrpSpPr/>
          <p:nvPr userDrawn="1"/>
        </p:nvGrpSpPr>
        <p:grpSpPr>
          <a:xfrm>
            <a:off x="9300196" y="106310"/>
            <a:ext cx="5709292" cy="766896"/>
            <a:chOff x="9300196" y="180885"/>
            <a:chExt cx="5709292" cy="766896"/>
          </a:xfrm>
        </p:grpSpPr>
        <p:sp>
          <p:nvSpPr>
            <p:cNvPr id="3" name="Freeform 117">
              <a:extLst>
                <a:ext uri="{FF2B5EF4-FFF2-40B4-BE49-F238E27FC236}">
                  <a16:creationId xmlns:a16="http://schemas.microsoft.com/office/drawing/2014/main" id="{D13A77E4-E037-6EE7-3DF2-38D03DD60230}"/>
                </a:ext>
              </a:extLst>
            </p:cNvPr>
            <p:cNvSpPr/>
            <p:nvPr userDrawn="1"/>
          </p:nvSpPr>
          <p:spPr>
            <a:xfrm>
              <a:off x="11396980" y="180885"/>
              <a:ext cx="833120" cy="738663"/>
            </a:xfrm>
            <a:custGeom>
              <a:avLst/>
              <a:gdLst/>
              <a:ahLst/>
              <a:cxnLst/>
              <a:rect l="l" t="t" r="r" b="b"/>
              <a:pathLst>
                <a:path w="2860877" h="2126669">
                  <a:moveTo>
                    <a:pt x="0" y="0"/>
                  </a:moveTo>
                  <a:lnTo>
                    <a:pt x="2860876" y="0"/>
                  </a:lnTo>
                  <a:lnTo>
                    <a:pt x="2860876" y="2126669"/>
                  </a:lnTo>
                  <a:lnTo>
                    <a:pt x="0" y="2126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9764" t="-61702" r="-32294" b="-78724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118">
              <a:extLst>
                <a:ext uri="{FF2B5EF4-FFF2-40B4-BE49-F238E27FC236}">
                  <a16:creationId xmlns:a16="http://schemas.microsoft.com/office/drawing/2014/main" id="{2942D0D2-6F7F-E2CB-8D67-F385B67FC444}"/>
                </a:ext>
              </a:extLst>
            </p:cNvPr>
            <p:cNvSpPr txBox="1"/>
            <p:nvPr userDrawn="1"/>
          </p:nvSpPr>
          <p:spPr>
            <a:xfrm>
              <a:off x="9561327" y="209117"/>
              <a:ext cx="5448161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sz="1600" b="1" spc="-97" dirty="0">
                  <a:gradFill>
                    <a:gsLst>
                      <a:gs pos="0">
                        <a:srgbClr val="001F65">
                          <a:alpha val="100000"/>
                        </a:srgbClr>
                      </a:gs>
                      <a:gs pos="100000">
                        <a:srgbClr val="6895FD">
                          <a:alpha val="100000"/>
                        </a:srgbClr>
                      </a:gs>
                    </a:gsLst>
                    <a:lin ang="5400000"/>
                  </a:gradFill>
                  <a:latin typeface="ITC Souvenir Bold"/>
                  <a:ea typeface="ITC Souvenir Bold"/>
                  <a:cs typeface="ITC Souvenir Bold"/>
                  <a:sym typeface="ITC Souvenir Bold"/>
                </a:rPr>
                <a:t>Coloquio de Invierno </a:t>
              </a:r>
            </a:p>
            <a:p>
              <a:pPr algn="just">
                <a:lnSpc>
                  <a:spcPct val="100000"/>
                </a:lnSpc>
              </a:pPr>
              <a:r>
                <a:rPr lang="en-US" sz="1600" b="1" spc="-97" dirty="0">
                  <a:gradFill>
                    <a:gsLst>
                      <a:gs pos="0">
                        <a:srgbClr val="001F65">
                          <a:alpha val="100000"/>
                        </a:srgbClr>
                      </a:gs>
                      <a:gs pos="100000">
                        <a:srgbClr val="6895FD">
                          <a:alpha val="100000"/>
                        </a:srgbClr>
                      </a:gs>
                    </a:gsLst>
                    <a:lin ang="5400000"/>
                  </a:gradFill>
                  <a:latin typeface="ITC Souvenir Bold"/>
                  <a:ea typeface="ITC Souvenir Bold"/>
                  <a:cs typeface="ITC Souvenir Bold"/>
                  <a:sym typeface="ITC Souvenir Bold"/>
                </a:rPr>
                <a:t>en Innovación y   </a:t>
              </a:r>
            </a:p>
            <a:p>
              <a:pPr algn="just">
                <a:lnSpc>
                  <a:spcPct val="100000"/>
                </a:lnSpc>
              </a:pPr>
              <a:r>
                <a:rPr lang="en-US" sz="1600" b="1" spc="-97" dirty="0">
                  <a:gradFill>
                    <a:gsLst>
                      <a:gs pos="0">
                        <a:srgbClr val="001F65">
                          <a:alpha val="100000"/>
                        </a:srgbClr>
                      </a:gs>
                      <a:gs pos="100000">
                        <a:srgbClr val="6895FD">
                          <a:alpha val="100000"/>
                        </a:srgbClr>
                      </a:gs>
                    </a:gsLst>
                    <a:lin ang="5400000"/>
                  </a:gradFill>
                  <a:latin typeface="ITC Souvenir Bold"/>
                  <a:ea typeface="ITC Souvenir Bold"/>
                  <a:cs typeface="ITC Souvenir Bold"/>
                  <a:sym typeface="ITC Souvenir Bold"/>
                </a:rPr>
                <a:t>Cultura Digital     </a:t>
              </a:r>
            </a:p>
          </p:txBody>
        </p:sp>
        <p:sp>
          <p:nvSpPr>
            <p:cNvPr id="5" name="TextBox 119">
              <a:extLst>
                <a:ext uri="{FF2B5EF4-FFF2-40B4-BE49-F238E27FC236}">
                  <a16:creationId xmlns:a16="http://schemas.microsoft.com/office/drawing/2014/main" id="{62305121-C107-FD92-E9F2-E60F47DB3DE7}"/>
                </a:ext>
              </a:extLst>
            </p:cNvPr>
            <p:cNvSpPr txBox="1"/>
            <p:nvPr userDrawn="1"/>
          </p:nvSpPr>
          <p:spPr>
            <a:xfrm>
              <a:off x="9300196" y="415666"/>
              <a:ext cx="3623140" cy="510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16"/>
                </a:lnSpc>
              </a:pPr>
              <a:r>
                <a:rPr lang="en-US" sz="2000" b="1" spc="225" dirty="0">
                  <a:gradFill>
                    <a:gsLst>
                      <a:gs pos="0">
                        <a:srgbClr val="001F65">
                          <a:alpha val="100000"/>
                        </a:srgbClr>
                      </a:gs>
                      <a:gs pos="100000">
                        <a:srgbClr val="6895FD">
                          <a:alpha val="100000"/>
                        </a:srgbClr>
                      </a:gs>
                    </a:gsLst>
                    <a:lin ang="5400000"/>
                  </a:gradFill>
                  <a:latin typeface="ITC Souvenir Bold"/>
                  <a:ea typeface="ITC Souvenir Bold"/>
                  <a:cs typeface="ITC Souvenir Bold"/>
                  <a:sym typeface="ITC Souvenir Bold"/>
                </a:rPr>
                <a:t>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0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84E9F6-84D7-11A7-13A2-016B5098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BFC0ED-5BC7-7FBA-7939-8797E9E7E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1FA650-9C12-FDD5-CF22-D4FCC7D75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6DD58-08AB-49B3-A25B-165865640FA9}" type="datetimeFigureOut">
              <a:rPr lang="es-MX" smtClean="0"/>
              <a:t>18/02/2026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099EAB-F472-78B8-FE03-4C2CECA3F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5A70DA-D3EC-4B01-E0E5-3A2F60B18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27BD18-EF9A-43CC-A7B1-3F77F6E728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27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27F206E-33BE-2A12-0682-F704587C9E48}"/>
              </a:ext>
            </a:extLst>
          </p:cNvPr>
          <p:cNvSpPr txBox="1"/>
          <p:nvPr/>
        </p:nvSpPr>
        <p:spPr>
          <a:xfrm>
            <a:off x="970324" y="2288734"/>
            <a:ext cx="10611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C4CE5B-A404-C468-EF90-0723A5AD22DE}"/>
              </a:ext>
            </a:extLst>
          </p:cNvPr>
          <p:cNvSpPr txBox="1"/>
          <p:nvPr/>
        </p:nvSpPr>
        <p:spPr>
          <a:xfrm>
            <a:off x="2897204" y="4909829"/>
            <a:ext cx="584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Doctorante:</a:t>
            </a:r>
          </a:p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de tesis: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B679B2A-579E-1952-94BF-5E3C67C247F8}"/>
              </a:ext>
            </a:extLst>
          </p:cNvPr>
          <p:cNvSpPr txBox="1"/>
          <p:nvPr/>
        </p:nvSpPr>
        <p:spPr>
          <a:xfrm>
            <a:off x="3132912" y="237026"/>
            <a:ext cx="628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Doctorado en Innovación y Cultura Digital </a:t>
            </a:r>
          </a:p>
        </p:txBody>
      </p:sp>
    </p:spTree>
    <p:extLst>
      <p:ext uri="{BB962C8B-B14F-4D97-AF65-F5344CB8AC3E}">
        <p14:creationId xmlns:p14="http://schemas.microsoft.com/office/powerpoint/2010/main" val="108244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8B98792-6E83-1AFF-8A19-4B234AEDDB76}"/>
              </a:ext>
            </a:extLst>
          </p:cNvPr>
          <p:cNvSpPr txBox="1"/>
          <p:nvPr/>
        </p:nvSpPr>
        <p:spPr>
          <a:xfrm>
            <a:off x="209927" y="977025"/>
            <a:ext cx="265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Índice o Contenido  </a:t>
            </a:r>
          </a:p>
        </p:txBody>
      </p:sp>
    </p:spTree>
    <p:extLst>
      <p:ext uri="{BB962C8B-B14F-4D97-AF65-F5344CB8AC3E}">
        <p14:creationId xmlns:p14="http://schemas.microsoft.com/office/powerpoint/2010/main" val="346028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88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C0CE3-A925-58DA-5F92-C5F8192F8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4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BFADE-B82B-7E2C-535D-957D08ECF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1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C5052-96CA-58FC-F428-91789CC5D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11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3B5703A-56E9-54AF-D9B2-6203805720C1}"/>
              </a:ext>
            </a:extLst>
          </p:cNvPr>
          <p:cNvSpPr txBox="1"/>
          <p:nvPr/>
        </p:nvSpPr>
        <p:spPr>
          <a:xfrm>
            <a:off x="171426" y="1092527"/>
            <a:ext cx="265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Referencias</a:t>
            </a:r>
          </a:p>
        </p:txBody>
      </p:sp>
    </p:spTree>
    <p:extLst>
      <p:ext uri="{BB962C8B-B14F-4D97-AF65-F5344CB8AC3E}">
        <p14:creationId xmlns:p14="http://schemas.microsoft.com/office/powerpoint/2010/main" val="2339524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 COLOQUIO 2026.potx" id="{8CCDE322-9DCD-4305-B8EF-70297452C62B}" vid="{113A91F7-B571-4066-85A6-01E20535B67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COLOQUIO 2026</Template>
  <TotalTime>39</TotalTime>
  <Words>18</Words>
  <Application>Microsoft Office PowerPoint</Application>
  <PresentationFormat>Panorámica</PresentationFormat>
  <Paragraphs>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ITC Souvenir Bold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Hilario Salinas Claudio</dc:creator>
  <cp:lastModifiedBy>Hilario Salinas Claudio</cp:lastModifiedBy>
  <cp:revision>4</cp:revision>
  <dcterms:created xsi:type="dcterms:W3CDTF">2026-02-18T19:07:10Z</dcterms:created>
  <dcterms:modified xsi:type="dcterms:W3CDTF">2026-02-18T21:19:32Z</dcterms:modified>
</cp:coreProperties>
</file>